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31C"/>
    <a:srgbClr val="FFAA01"/>
    <a:srgbClr val="FFE100"/>
    <a:srgbClr val="CC138C"/>
    <a:srgbClr val="A9218E"/>
    <a:srgbClr val="F6EB00"/>
    <a:srgbClr val="F47A20"/>
    <a:srgbClr val="09ADE9"/>
    <a:srgbClr val="0181B1"/>
    <a:srgbClr val="C8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340" y="-90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40246" y="681501"/>
            <a:ext cx="4022847" cy="3246032"/>
          </a:xfrm>
          <a:prstGeom prst="rect">
            <a:avLst/>
          </a:prstGeom>
          <a:gradFill flip="none" rotWithShape="1">
            <a:gsLst>
              <a:gs pos="100000">
                <a:srgbClr val="A9218E"/>
              </a:gs>
              <a:gs pos="0">
                <a:srgbClr val="A9218E"/>
              </a:gs>
              <a:gs pos="44000">
                <a:srgbClr val="CC138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588" y="4049281"/>
            <a:ext cx="3997325" cy="1495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http://www.cozeeteas.com/images/green_te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692"/>
          <a:stretch/>
        </p:blipFill>
        <p:spPr bwMode="auto">
          <a:xfrm>
            <a:off x="2755830" y="640807"/>
            <a:ext cx="1257630" cy="11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5.alphacoders.com/335/33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" y="4477535"/>
            <a:ext cx="1066328" cy="666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87" y="-1"/>
            <a:ext cx="3997325" cy="468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1355358">
            <a:off x="-84284" y="294316"/>
            <a:ext cx="4203312" cy="577033"/>
          </a:xfrm>
          <a:prstGeom prst="rect">
            <a:avLst/>
          </a:prstGeom>
          <a:solidFill>
            <a:srgbClr val="FF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05305" y="4562528"/>
            <a:ext cx="827199" cy="827199"/>
          </a:xfrm>
          <a:prstGeom prst="ellipse">
            <a:avLst/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7756" y="227484"/>
            <a:ext cx="3813929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ТОЛЬКО </a:t>
            </a:r>
            <a:r>
              <a:rPr lang="ru-RU" sz="4000" b="1" dirty="0" smtClean="0"/>
              <a:t>4</a:t>
            </a:r>
            <a:r>
              <a:rPr lang="ru-RU" sz="4000" b="1" dirty="0" smtClean="0">
                <a:solidFill>
                  <a:srgbClr val="8E231C"/>
                </a:solidFill>
              </a:rPr>
              <a:t> ЧАСА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334105">
            <a:off x="1619036" y="4184728"/>
            <a:ext cx="2241319" cy="230832"/>
          </a:xfrm>
          <a:prstGeom prst="rect">
            <a:avLst/>
          </a:prstGeom>
          <a:noFill/>
          <a:effectLst>
            <a:outerShdw dir="11340000" algn="b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FFFF00"/>
                </a:solidFill>
              </a:rPr>
              <a:t>*не больше 4 вещей по акции в одни руки</a:t>
            </a:r>
            <a:endParaRPr lang="ru-RU" sz="900" i="1" dirty="0">
              <a:solidFill>
                <a:srgbClr val="FFFF00"/>
              </a:solidFill>
            </a:endParaRPr>
          </a:p>
        </p:txBody>
      </p:sp>
      <p:pic>
        <p:nvPicPr>
          <p:cNvPr id="1035" name="Picture 11" descr="http://yourselfcentre.files.wordpress.com/2011/11/green-tea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4780"/>
          <a:stretch/>
        </p:blipFill>
        <p:spPr bwMode="auto">
          <a:xfrm>
            <a:off x="2747532" y="2839880"/>
            <a:ext cx="1249794" cy="10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749563" y="4481597"/>
            <a:ext cx="206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CA0A"/>
                </a:solidFill>
              </a:rPr>
              <a:t>В здании «….»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Как пройти? </a:t>
            </a:r>
            <a:r>
              <a:rPr lang="ru-RU" sz="1400" b="1" dirty="0" smtClean="0">
                <a:solidFill>
                  <a:srgbClr val="FFE500"/>
                </a:solidFill>
              </a:rPr>
              <a:t>На обороте</a:t>
            </a:r>
            <a:endParaRPr lang="ru-RU" sz="1400" b="1" dirty="0">
              <a:solidFill>
                <a:srgbClr val="FFE5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13468" y="4959698"/>
            <a:ext cx="2113386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E21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1355358">
            <a:off x="-67367" y="3642657"/>
            <a:ext cx="4186373" cy="577033"/>
          </a:xfrm>
          <a:prstGeom prst="rect">
            <a:avLst/>
          </a:prstGeom>
          <a:solidFill>
            <a:srgbClr val="FF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7614" y="3576427"/>
            <a:ext cx="3674211" cy="70788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8E231C"/>
                </a:solidFill>
              </a:rPr>
              <a:t>с </a:t>
            </a:r>
            <a:r>
              <a:rPr lang="ru-RU" sz="4000" b="1" dirty="0" smtClean="0"/>
              <a:t>16:00</a:t>
            </a:r>
            <a:r>
              <a:rPr lang="ru-RU" sz="4000" b="1" dirty="0" smtClean="0">
                <a:solidFill>
                  <a:srgbClr val="8E231C"/>
                </a:solidFill>
              </a:rPr>
              <a:t> до</a:t>
            </a:r>
            <a:r>
              <a:rPr lang="ru-RU" sz="4000" b="1" dirty="0">
                <a:solidFill>
                  <a:srgbClr val="8E231C"/>
                </a:solidFill>
              </a:rPr>
              <a:t> </a:t>
            </a:r>
            <a:r>
              <a:rPr lang="ru-RU" sz="4000" b="1" dirty="0" smtClean="0"/>
              <a:t>20:00</a:t>
            </a:r>
            <a:endParaRPr lang="ru-RU" sz="4000" b="1" dirty="0">
              <a:solidFill>
                <a:srgbClr val="8E231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5846" y="4880400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b="1" dirty="0" smtClean="0">
                <a:solidFill>
                  <a:srgbClr val="FFE500"/>
                </a:solidFill>
              </a:rPr>
              <a:t>795р.</a:t>
            </a:r>
            <a:endParaRPr lang="ru-RU" sz="2200" b="1" dirty="0">
              <a:solidFill>
                <a:srgbClr val="FFE5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920" y="4688016"/>
            <a:ext cx="689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trike="sngStrike" dirty="0" smtClean="0">
                <a:solidFill>
                  <a:schemeClr val="bg1"/>
                </a:solidFill>
              </a:rPr>
              <a:t>1590р.</a:t>
            </a:r>
            <a:endParaRPr lang="ru-RU" sz="1400" strike="sngStrike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895" y="1195364"/>
            <a:ext cx="2436886" cy="1631216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0000" b="1" dirty="0" smtClean="0"/>
              <a:t>-50</a:t>
            </a:r>
            <a:r>
              <a:rPr lang="ru-RU" sz="5400" b="1" dirty="0" smtClean="0"/>
              <a:t>%</a:t>
            </a:r>
            <a:endParaRPr lang="ru-RU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1093" y="2422489"/>
            <a:ext cx="205537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6EB00"/>
                </a:solidFill>
              </a:rPr>
              <a:t>на ваш товар</a:t>
            </a:r>
            <a:endParaRPr lang="ru-RU" sz="2400" i="1" dirty="0">
              <a:solidFill>
                <a:srgbClr val="F6EB00"/>
              </a:solidFill>
            </a:endParaRPr>
          </a:p>
        </p:txBody>
      </p:sp>
      <p:pic>
        <p:nvPicPr>
          <p:cNvPr id="1033" name="Picture 9" descr="http://24.media.tumblr.com/tumblr_m6032sGesW1rsz8fko1_5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22206" b="11140"/>
          <a:stretch/>
        </p:blipFill>
        <p:spPr bwMode="auto">
          <a:xfrm>
            <a:off x="2739695" y="1764458"/>
            <a:ext cx="1257631" cy="10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work\templater\new_templates\landing\t1\list\green\bg1\1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3" y="3016434"/>
            <a:ext cx="1866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4022847" cy="2768792"/>
          </a:xfrm>
          <a:prstGeom prst="rect">
            <a:avLst/>
          </a:prstGeom>
          <a:gradFill flip="none" rotWithShape="1">
            <a:gsLst>
              <a:gs pos="100000">
                <a:srgbClr val="A9218E"/>
              </a:gs>
              <a:gs pos="0">
                <a:srgbClr val="A9218E"/>
              </a:gs>
              <a:gs pos="44000">
                <a:srgbClr val="CC138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94" y="180281"/>
            <a:ext cx="3111749" cy="803938"/>
          </a:xfrm>
          <a:prstGeom prst="rect">
            <a:avLst/>
          </a:prstGeom>
          <a:noFill/>
          <a:effectLst>
            <a:outerShdw dist="12700" dir="6900000" algn="tl" rotWithShape="0">
              <a:schemeClr val="tx1">
                <a:alpha val="79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5 причин купить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r>
              <a:rPr lang="ru-RU" sz="3200" b="1" dirty="0" smtClean="0">
                <a:solidFill>
                  <a:schemeClr val="bg1"/>
                </a:solidFill>
              </a:rPr>
              <a:t>овар сегодня!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070" y="1044814"/>
            <a:ext cx="15103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товар </a:t>
            </a:r>
            <a:r>
              <a:rPr lang="ru-RU" b="1" i="1" dirty="0" smtClean="0"/>
              <a:t>от 990руб.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9576" y="1306424"/>
            <a:ext cx="2358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Качество вашего товара</a:t>
            </a:r>
            <a:r>
              <a:rPr lang="ru-RU" b="1" i="1" dirty="0" smtClean="0"/>
              <a:t> из Италии</a:t>
            </a:r>
            <a:endParaRPr lang="ru-R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956" y="1623092"/>
            <a:ext cx="2501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Скидки и подарки </a:t>
            </a:r>
            <a:r>
              <a:rPr lang="ru-RU" dirty="0" smtClean="0"/>
              <a:t>всем покупателям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070" y="1884702"/>
            <a:ext cx="2377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Подарочная упаковка — </a:t>
            </a:r>
            <a:r>
              <a:rPr lang="ru-RU" b="1" i="1" dirty="0" smtClean="0"/>
              <a:t>Бесплатно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502" y="2289999"/>
            <a:ext cx="2804460" cy="338554"/>
          </a:xfrm>
          <a:prstGeom prst="roundRect">
            <a:avLst/>
          </a:prstGeom>
          <a:solidFill>
            <a:srgbClr val="FFA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2768792"/>
            <a:ext cx="3997325" cy="27763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1342" y="2289999"/>
            <a:ext cx="2480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8E231C"/>
                </a:solidFill>
              </a:rPr>
              <a:t>Только 4 часа </a:t>
            </a:r>
            <a:r>
              <a:rPr lang="ru-RU" sz="1600" b="1" i="1" dirty="0" smtClean="0">
                <a:solidFill>
                  <a:srgbClr val="8E231C"/>
                </a:solidFill>
              </a:rPr>
              <a:t>-50% на все!</a:t>
            </a:r>
            <a:endParaRPr lang="ru-RU" sz="1600" dirty="0">
              <a:solidFill>
                <a:srgbClr val="8E231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5906" y="2768793"/>
            <a:ext cx="17908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Здание «……»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(одна минута от метро)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06" y="4264938"/>
            <a:ext cx="2691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Внутри здания пройти магазин… далее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t="39139" r="2545" b="22492"/>
          <a:stretch/>
        </p:blipFill>
        <p:spPr bwMode="auto">
          <a:xfrm>
            <a:off x="441994" y="4526549"/>
            <a:ext cx="3111749" cy="79221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6" r="274" b="20904"/>
          <a:stretch/>
        </p:blipFill>
        <p:spPr bwMode="auto">
          <a:xfrm>
            <a:off x="342479" y="3276625"/>
            <a:ext cx="3299881" cy="8915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044814"/>
            <a:ext cx="215587" cy="2155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325155"/>
            <a:ext cx="224148" cy="2241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6" y="1883979"/>
            <a:ext cx="262333" cy="2623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" y="1593395"/>
            <a:ext cx="248217" cy="2482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" y="2270697"/>
            <a:ext cx="323401" cy="3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81</Words>
  <Application>Microsoft Office PowerPoint</Application>
  <PresentationFormat>Произвольный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23</cp:revision>
  <dcterms:created xsi:type="dcterms:W3CDTF">2013-04-14T13:39:30Z</dcterms:created>
  <dcterms:modified xsi:type="dcterms:W3CDTF">2013-04-14T23:56:33Z</dcterms:modified>
</cp:coreProperties>
</file>